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8" r:id="rId9"/>
    <p:sldId id="261" r:id="rId10"/>
    <p:sldId id="262" r:id="rId11"/>
    <p:sldId id="263" r:id="rId12"/>
    <p:sldId id="264" r:id="rId13"/>
    <p:sldId id="271" r:id="rId14"/>
    <p:sldId id="272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75222-E7A1-4A60-3B58-4D8A11C0A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984C5-B48D-6E5E-44CE-D9E8AC272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3A535-E95D-410C-A891-F7C5C144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69AD-3992-649B-2E92-D46559051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FCBCB-5FD9-37F7-8EE3-885E0366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5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04558-7417-983E-2C8B-BA74A7C6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1E9250-675B-4AD2-973B-17EAD5988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01382-5255-434A-B6F0-A9668A57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02BE3-8302-A437-816B-D5FB81FB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E4706-E2C7-206D-2D10-26180732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54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9F8B99-7462-EEE3-AD49-ED5BDF45B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CE1D92-00C4-D272-A892-DCA9B956A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8FF4C-7D47-D3FD-F719-6FB5BB52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ECAEF-B172-48C0-6D45-294128AE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F7A26-54B7-6183-2441-D2B94117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3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21BDD-61BE-D6C0-0A58-EBB5EE24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F2F2E-B15D-9CE5-4E44-117666750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428D6-66B8-6E76-5913-C5D90A62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7CEC4-5C1F-4E23-2D48-C31AA3E5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CE4FC-EFF9-37B0-820E-614FADBB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8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E8502-6C83-7DA3-52B4-917DE4DA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83B2C7-390C-C8F9-7AB2-F4A596E9B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A5251-570E-88DE-72FC-97BD7BF3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FB78D-8019-AE31-009E-20483F2F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8B857-6439-F0DE-2D3F-DB8146D5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6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46C07-E0B7-FD9A-D375-7E74325A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C1ADB-C62C-BE4C-A2E9-5EF742384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DB0C73-F4EF-3A27-1446-BB5755C91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C187A-482B-646C-2906-09E5059E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70CAA3-065E-BAF0-2E6A-E2CA1F43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BBF1B-1832-BFA7-8E6B-11FDAA26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8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EB248-425D-4650-BC00-1D5171FB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C5FC0-3D93-60CE-E7AB-8D042F633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56C560-C778-61F0-0F26-3963E4B7F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995A9D-4AB6-B1D8-122B-33BD874B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21F059-50EB-6449-1702-B5AF0CD24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562780-0586-6FB4-1686-18148E2C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E6BF8-A447-A82B-A309-CBF4ED8B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8BCB93-6F2E-5538-8609-C7362AE9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1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9480C-EE9E-FDC5-35AB-E422817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645CC2-ED38-96E5-A798-8D70C1A0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FAEAD5-48BA-DE29-A524-74FF0B3C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9DAE7D-01F3-CDCD-D480-D37217E2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7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867A07-2489-22B2-887B-45BF873B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B94178-4D43-31A7-D427-7151530B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A6332-9A4D-3100-6F6E-D3C607ED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8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7E14D-AD83-C9C0-EE02-59B9ADB2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B86FB9-57C3-80B7-87C9-D17DADC1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8F6CF2-0105-4721-658D-AA76E264A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B8078D-1C80-0A71-ABE7-F18D579BD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171915-4574-60C5-D9C9-3560AF1F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62BA14-817E-A7E8-BD03-71727267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4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52700-4DA0-B760-CD3F-DCF539E7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FC6493-F20C-8275-D733-77E3477BCF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525A6-D7FC-F4AC-67DC-35FFCDD99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40851-4C27-5019-8FE5-FE8F71FB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7843B3-2314-4313-EDC4-53EABC92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2A72A-A3C9-FEDF-4CD7-F1F51C16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9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F77D5E-916B-DF64-63E1-45B02D24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D6D0FD-2280-3F59-EF9A-D59F700C8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9CD36-2D4B-04BF-2964-6C10A692F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B6A8-2728-4E1F-B174-468661A248BF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ECDE1-08DC-5E11-F155-F02B0A092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2CCE5D-4505-C3FF-2305-9AF6BA804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7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7039E-5835-3011-7879-C2365345D0BA}"/>
              </a:ext>
            </a:extLst>
          </p:cNvPr>
          <p:cNvSpPr txBox="1"/>
          <p:nvPr/>
        </p:nvSpPr>
        <p:spPr>
          <a:xfrm>
            <a:off x="2965268" y="1184536"/>
            <a:ext cx="5634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/>
              <a:t>2</a:t>
            </a:r>
            <a:r>
              <a:rPr lang="ko-KR" altLang="en-US" sz="7200" b="1" dirty="0"/>
              <a:t>조 중간발표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CB765-2625-AF44-C9A0-00204F1B271B}"/>
              </a:ext>
            </a:extLst>
          </p:cNvPr>
          <p:cNvSpPr txBox="1"/>
          <p:nvPr/>
        </p:nvSpPr>
        <p:spPr>
          <a:xfrm flipH="1">
            <a:off x="2965268" y="4473136"/>
            <a:ext cx="683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</a:rPr>
              <a:t>이건</a:t>
            </a:r>
            <a:r>
              <a:rPr lang="ko-KR" altLang="en-US" sz="3600" dirty="0"/>
              <a:t>   김경숙 박진현 임윤수</a:t>
            </a:r>
          </a:p>
        </p:txBody>
      </p:sp>
    </p:spTree>
    <p:extLst>
      <p:ext uri="{BB962C8B-B14F-4D97-AF65-F5344CB8AC3E}">
        <p14:creationId xmlns:p14="http://schemas.microsoft.com/office/powerpoint/2010/main" val="1800793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33AEC-0633-9250-8F6A-944A9DC727F5}"/>
              </a:ext>
            </a:extLst>
          </p:cNvPr>
          <p:cNvSpPr txBox="1"/>
          <p:nvPr/>
        </p:nvSpPr>
        <p:spPr>
          <a:xfrm>
            <a:off x="418012" y="39188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당신을위한</a:t>
            </a:r>
            <a:r>
              <a:rPr lang="ko-KR" altLang="en-US" dirty="0"/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20A0C5-0B7D-08E9-134A-2A423647B441}"/>
              </a:ext>
            </a:extLst>
          </p:cNvPr>
          <p:cNvCxnSpPr/>
          <p:nvPr/>
        </p:nvCxnSpPr>
        <p:spPr>
          <a:xfrm>
            <a:off x="535578" y="876832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3E4FE2A-6E32-1A33-C599-40BB90B10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" y="1096606"/>
            <a:ext cx="4942274" cy="5033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C2AE5C-FAE4-FBA9-D077-06F8F85FC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33" y="979294"/>
            <a:ext cx="5695406" cy="53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7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F4E0A-97AE-3B36-40FE-DB20DE41F8ED}"/>
              </a:ext>
            </a:extLst>
          </p:cNvPr>
          <p:cNvSpPr txBox="1"/>
          <p:nvPr/>
        </p:nvSpPr>
        <p:spPr>
          <a:xfrm>
            <a:off x="418012" y="39188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디자인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02E6C8-F3E7-49A9-D4DA-F18F95F9A66E}"/>
              </a:ext>
            </a:extLst>
          </p:cNvPr>
          <p:cNvCxnSpPr/>
          <p:nvPr/>
        </p:nvCxnSpPr>
        <p:spPr>
          <a:xfrm>
            <a:off x="535578" y="876832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595E7AE-4A26-A2DF-6B11-6CF838324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18" y="1254033"/>
            <a:ext cx="9423799" cy="456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4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02E6C8-F3E7-49A9-D4DA-F18F95F9A66E}"/>
              </a:ext>
            </a:extLst>
          </p:cNvPr>
          <p:cNvCxnSpPr/>
          <p:nvPr/>
        </p:nvCxnSpPr>
        <p:spPr>
          <a:xfrm>
            <a:off x="535578" y="876832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7E257B-41EA-51CF-FF4C-533FD3302440}"/>
              </a:ext>
            </a:extLst>
          </p:cNvPr>
          <p:cNvSpPr txBox="1"/>
          <p:nvPr/>
        </p:nvSpPr>
        <p:spPr>
          <a:xfrm>
            <a:off x="418012" y="39188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디자인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E6628C-51AF-FED3-6E99-29974C12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6" y="992446"/>
            <a:ext cx="10805620" cy="51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8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02E6C8-F3E7-49A9-D4DA-F18F95F9A66E}"/>
              </a:ext>
            </a:extLst>
          </p:cNvPr>
          <p:cNvCxnSpPr/>
          <p:nvPr/>
        </p:nvCxnSpPr>
        <p:spPr>
          <a:xfrm>
            <a:off x="535578" y="876832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7E257B-41EA-51CF-FF4C-533FD3302440}"/>
              </a:ext>
            </a:extLst>
          </p:cNvPr>
          <p:cNvSpPr txBox="1"/>
          <p:nvPr/>
        </p:nvSpPr>
        <p:spPr>
          <a:xfrm>
            <a:off x="418012" y="39188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디자인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96554-A560-BE1C-F731-1DF2B2CA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8" y="979150"/>
            <a:ext cx="11081658" cy="53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02E6C8-F3E7-49A9-D4DA-F18F95F9A66E}"/>
              </a:ext>
            </a:extLst>
          </p:cNvPr>
          <p:cNvCxnSpPr/>
          <p:nvPr/>
        </p:nvCxnSpPr>
        <p:spPr>
          <a:xfrm>
            <a:off x="535578" y="876832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7E257B-41EA-51CF-FF4C-533FD3302440}"/>
              </a:ext>
            </a:extLst>
          </p:cNvPr>
          <p:cNvSpPr txBox="1"/>
          <p:nvPr/>
        </p:nvSpPr>
        <p:spPr>
          <a:xfrm>
            <a:off x="418012" y="39188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유용한자료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0C81BE-EF4B-910D-366D-3336C987D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8" y="1159021"/>
            <a:ext cx="11319880" cy="48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4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F4E0A-97AE-3B36-40FE-DB20DE41F8ED}"/>
              </a:ext>
            </a:extLst>
          </p:cNvPr>
          <p:cNvSpPr txBox="1"/>
          <p:nvPr/>
        </p:nvSpPr>
        <p:spPr>
          <a:xfrm>
            <a:off x="418012" y="39188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문제점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02E6C8-F3E7-49A9-D4DA-F18F95F9A66E}"/>
              </a:ext>
            </a:extLst>
          </p:cNvPr>
          <p:cNvCxnSpPr/>
          <p:nvPr/>
        </p:nvCxnSpPr>
        <p:spPr>
          <a:xfrm>
            <a:off x="535578" y="876832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D7B73C-F2A6-8C8D-452B-131CA03634E6}"/>
              </a:ext>
            </a:extLst>
          </p:cNvPr>
          <p:cNvSpPr txBox="1"/>
          <p:nvPr/>
        </p:nvSpPr>
        <p:spPr>
          <a:xfrm>
            <a:off x="688465" y="1489165"/>
            <a:ext cx="828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비슷한 홈페이지가 너무 많이 있다는 문제 발생</a:t>
            </a:r>
          </a:p>
        </p:txBody>
      </p:sp>
    </p:spTree>
    <p:extLst>
      <p:ext uri="{BB962C8B-B14F-4D97-AF65-F5344CB8AC3E}">
        <p14:creationId xmlns:p14="http://schemas.microsoft.com/office/powerpoint/2010/main" val="179277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F4E0A-97AE-3B36-40FE-DB20DE41F8ED}"/>
              </a:ext>
            </a:extLst>
          </p:cNvPr>
          <p:cNvSpPr txBox="1"/>
          <p:nvPr/>
        </p:nvSpPr>
        <p:spPr>
          <a:xfrm>
            <a:off x="418012" y="39188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해결방안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02E6C8-F3E7-49A9-D4DA-F18F95F9A66E}"/>
              </a:ext>
            </a:extLst>
          </p:cNvPr>
          <p:cNvCxnSpPr/>
          <p:nvPr/>
        </p:nvCxnSpPr>
        <p:spPr>
          <a:xfrm>
            <a:off x="535578" y="876832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D7B73C-F2A6-8C8D-452B-131CA03634E6}"/>
              </a:ext>
            </a:extLst>
          </p:cNvPr>
          <p:cNvSpPr txBox="1"/>
          <p:nvPr/>
        </p:nvSpPr>
        <p:spPr>
          <a:xfrm>
            <a:off x="1376929" y="1541417"/>
            <a:ext cx="828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찾는 중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83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E2757-0DD3-E3F7-B3FD-D735226462F9}"/>
              </a:ext>
            </a:extLst>
          </p:cNvPr>
          <p:cNvSpPr txBox="1"/>
          <p:nvPr/>
        </p:nvSpPr>
        <p:spPr>
          <a:xfrm>
            <a:off x="3657599" y="2142308"/>
            <a:ext cx="60611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dirty="0"/>
              <a:t>&lt;/</a:t>
            </a:r>
            <a:r>
              <a:rPr lang="ko-KR" altLang="en-US" sz="13000" dirty="0"/>
              <a:t>끗</a:t>
            </a:r>
            <a:r>
              <a:rPr lang="en-US" altLang="ko-KR" sz="13000" dirty="0"/>
              <a:t>&gt;</a:t>
            </a:r>
            <a:endParaRPr lang="ko-KR" altLang="en-US" sz="13000" dirty="0"/>
          </a:p>
        </p:txBody>
      </p:sp>
    </p:spTree>
    <p:extLst>
      <p:ext uri="{BB962C8B-B14F-4D97-AF65-F5344CB8AC3E}">
        <p14:creationId xmlns:p14="http://schemas.microsoft.com/office/powerpoint/2010/main" val="34173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489D7-CEE9-B5C8-70F5-20DEF63AF024}"/>
              </a:ext>
            </a:extLst>
          </p:cNvPr>
          <p:cNvSpPr txBox="1"/>
          <p:nvPr/>
        </p:nvSpPr>
        <p:spPr>
          <a:xfrm>
            <a:off x="1031965" y="83602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100337-7B16-95B9-6984-7479700D828E}"/>
              </a:ext>
            </a:extLst>
          </p:cNvPr>
          <p:cNvCxnSpPr/>
          <p:nvPr/>
        </p:nvCxnSpPr>
        <p:spPr>
          <a:xfrm>
            <a:off x="901338" y="1645920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D2A619-1881-846D-3F34-33952FB66ABF}"/>
              </a:ext>
            </a:extLst>
          </p:cNvPr>
          <p:cNvSpPr txBox="1"/>
          <p:nvPr/>
        </p:nvSpPr>
        <p:spPr>
          <a:xfrm>
            <a:off x="1489166" y="2286000"/>
            <a:ext cx="31373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3200" dirty="0"/>
              <a:t>프로젝트 기획</a:t>
            </a:r>
            <a:endParaRPr lang="en-US" altLang="ko-KR" sz="3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3200" dirty="0"/>
              <a:t>프로젝트 구성</a:t>
            </a:r>
            <a:endParaRPr lang="en-US" altLang="ko-KR" sz="3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3200" dirty="0"/>
              <a:t>프로젝트 현황</a:t>
            </a:r>
            <a:endParaRPr lang="en-US" altLang="ko-KR" sz="3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3200" dirty="0"/>
              <a:t>문제점 </a:t>
            </a:r>
            <a:endParaRPr lang="en-US" altLang="ko-KR" sz="3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3200" dirty="0"/>
              <a:t>해결 방안</a:t>
            </a:r>
            <a:endParaRPr lang="en-US" altLang="ko-KR" sz="3200" dirty="0"/>
          </a:p>
          <a:p>
            <a:endParaRPr lang="en-US" altLang="ko-KR" sz="3200" dirty="0"/>
          </a:p>
          <a:p>
            <a:pPr marL="342900" indent="-342900">
              <a:buFont typeface="+mj-lt"/>
              <a:buAutoNum type="arabicPeriod"/>
            </a:pPr>
            <a:endParaRPr lang="ko-KR" altLang="en-US" sz="3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0074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9E395-9045-DB04-1837-F2F54C3D419A}"/>
              </a:ext>
            </a:extLst>
          </p:cNvPr>
          <p:cNvSpPr txBox="1"/>
          <p:nvPr/>
        </p:nvSpPr>
        <p:spPr>
          <a:xfrm>
            <a:off x="1031965" y="83602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기획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D9E1D5-39A3-F8CB-7B6A-44DA6D7E9AED}"/>
              </a:ext>
            </a:extLst>
          </p:cNvPr>
          <p:cNvCxnSpPr/>
          <p:nvPr/>
        </p:nvCxnSpPr>
        <p:spPr>
          <a:xfrm>
            <a:off x="901338" y="1645920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BEEBEC-0A3C-1D87-9EA1-6B5CDEB92916}"/>
              </a:ext>
            </a:extLst>
          </p:cNvPr>
          <p:cNvSpPr txBox="1"/>
          <p:nvPr/>
        </p:nvSpPr>
        <p:spPr>
          <a:xfrm>
            <a:off x="1201783" y="2194560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수업이 끝나고 집에 가서 복습을 하지 않는 우리 조원들을 위한 홈페이지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6AE67E-51AD-428D-E399-8F7394451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65" y="2782866"/>
            <a:ext cx="9548947" cy="24292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381D9C-F7C3-C285-E8A2-974911E6EFE0}"/>
              </a:ext>
            </a:extLst>
          </p:cNvPr>
          <p:cNvSpPr txBox="1"/>
          <p:nvPr/>
        </p:nvSpPr>
        <p:spPr>
          <a:xfrm>
            <a:off x="9963435" y="5215610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</a:t>
            </a:r>
            <a:r>
              <a:rPr lang="ko-KR" altLang="en-US" sz="800" dirty="0"/>
              <a:t>불펌</a:t>
            </a:r>
          </a:p>
        </p:txBody>
      </p:sp>
    </p:spTree>
    <p:extLst>
      <p:ext uri="{BB962C8B-B14F-4D97-AF65-F5344CB8AC3E}">
        <p14:creationId xmlns:p14="http://schemas.microsoft.com/office/powerpoint/2010/main" val="241075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2444BB2-3FA1-8B7A-8D93-9C0BCF6710FB}"/>
              </a:ext>
            </a:extLst>
          </p:cNvPr>
          <p:cNvCxnSpPr/>
          <p:nvPr/>
        </p:nvCxnSpPr>
        <p:spPr>
          <a:xfrm>
            <a:off x="574767" y="1138089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284FA6-352F-BB4F-FC8D-1E7F9FB57A86}"/>
              </a:ext>
            </a:extLst>
          </p:cNvPr>
          <p:cNvSpPr txBox="1"/>
          <p:nvPr/>
        </p:nvSpPr>
        <p:spPr>
          <a:xfrm>
            <a:off x="788235" y="12017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4B653-B133-7438-E986-BF718E27C04D}"/>
              </a:ext>
            </a:extLst>
          </p:cNvPr>
          <p:cNvSpPr txBox="1"/>
          <p:nvPr/>
        </p:nvSpPr>
        <p:spPr>
          <a:xfrm>
            <a:off x="583178" y="3164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진행현황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CD8981-55DF-1B63-5AE6-D24AD243D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42" y="1655326"/>
            <a:ext cx="4640556" cy="4289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7BB56-D2F2-5251-FB9D-92B70F622C2F}"/>
              </a:ext>
            </a:extLst>
          </p:cNvPr>
          <p:cNvSpPr txBox="1"/>
          <p:nvPr/>
        </p:nvSpPr>
        <p:spPr>
          <a:xfrm>
            <a:off x="7955280" y="13864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부트스크랩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335841-D229-C7C5-90A1-7BC7C5477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50" y="1222655"/>
            <a:ext cx="3438981" cy="5155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A5C999-E36F-C7E3-D6AD-54674ED0B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41" y="68683"/>
            <a:ext cx="2020283" cy="98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4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1B08F-801C-0F82-E373-1EA255201807}"/>
              </a:ext>
            </a:extLst>
          </p:cNvPr>
          <p:cNvSpPr txBox="1"/>
          <p:nvPr/>
        </p:nvSpPr>
        <p:spPr>
          <a:xfrm>
            <a:off x="326571" y="2873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진행현황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3A6D1-6553-13FA-8BAC-4EBC4641DA51}"/>
              </a:ext>
            </a:extLst>
          </p:cNvPr>
          <p:cNvSpPr txBox="1"/>
          <p:nvPr/>
        </p:nvSpPr>
        <p:spPr>
          <a:xfrm>
            <a:off x="8569234" y="66657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| </a:t>
            </a:r>
            <a:r>
              <a:rPr lang="ko-KR" altLang="en-US" dirty="0"/>
              <a:t>회원가입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85FDB7-1C0C-3FE3-DFAA-ED5909E36AC4}"/>
              </a:ext>
            </a:extLst>
          </p:cNvPr>
          <p:cNvCxnSpPr/>
          <p:nvPr/>
        </p:nvCxnSpPr>
        <p:spPr>
          <a:xfrm>
            <a:off x="574767" y="1138089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9397154-56BC-0424-A69D-63755F38B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2" y="1721503"/>
            <a:ext cx="6226628" cy="4054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A5F267-4CE9-8802-F637-F579E3CF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4" y="1306032"/>
            <a:ext cx="5330357" cy="4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7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3A6D1-6553-13FA-8BAC-4EBC4641DA51}"/>
              </a:ext>
            </a:extLst>
          </p:cNvPr>
          <p:cNvSpPr txBox="1"/>
          <p:nvPr/>
        </p:nvSpPr>
        <p:spPr>
          <a:xfrm>
            <a:off x="9444445" y="140284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핸드폰번호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A025B2-801A-8E07-8065-918F82B73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231149"/>
            <a:ext cx="5704115" cy="45745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C778838-24AE-485C-1515-3D5DF66B0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62" y="1358143"/>
            <a:ext cx="5957967" cy="43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3A6D1-6553-13FA-8BAC-4EBC4641DA51}"/>
              </a:ext>
            </a:extLst>
          </p:cNvPr>
          <p:cNvSpPr txBox="1"/>
          <p:nvPr/>
        </p:nvSpPr>
        <p:spPr>
          <a:xfrm>
            <a:off x="7576457" y="32495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로그아웃 </a:t>
            </a:r>
            <a:r>
              <a:rPr lang="ko-KR" altLang="en-US" dirty="0" err="1"/>
              <a:t>모달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51A4CF-43F3-C363-8DF4-6C791EDB2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34" y="324950"/>
            <a:ext cx="6411604" cy="5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3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1B08F-801C-0F82-E373-1EA255201807}"/>
              </a:ext>
            </a:extLst>
          </p:cNvPr>
          <p:cNvSpPr txBox="1"/>
          <p:nvPr/>
        </p:nvSpPr>
        <p:spPr>
          <a:xfrm>
            <a:off x="326571" y="2873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진행현황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3A6D1-6553-13FA-8BAC-4EBC4641DA51}"/>
              </a:ext>
            </a:extLst>
          </p:cNvPr>
          <p:cNvSpPr txBox="1"/>
          <p:nvPr/>
        </p:nvSpPr>
        <p:spPr>
          <a:xfrm>
            <a:off x="8347165" y="61054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찾기</a:t>
            </a:r>
            <a:r>
              <a:rPr lang="en-US" altLang="ko-KR" dirty="0"/>
              <a:t>|</a:t>
            </a:r>
            <a:r>
              <a:rPr lang="ko-KR" altLang="en-US" dirty="0"/>
              <a:t>비밀번호 찾기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85FDB7-1C0C-3FE3-DFAA-ED5909E36AC4}"/>
              </a:ext>
            </a:extLst>
          </p:cNvPr>
          <p:cNvCxnSpPr/>
          <p:nvPr/>
        </p:nvCxnSpPr>
        <p:spPr>
          <a:xfrm>
            <a:off x="574767" y="1138089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FC8BB2F-72E5-93D9-3276-C1660492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2" y="1593066"/>
            <a:ext cx="5997668" cy="4000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3EC046-66A2-803F-1AB7-B43D9FC7F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87" y="1547343"/>
            <a:ext cx="5553732" cy="40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9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F6857-0C91-1E91-52B2-19552A7CB16E}"/>
              </a:ext>
            </a:extLst>
          </p:cNvPr>
          <p:cNvSpPr txBox="1"/>
          <p:nvPr/>
        </p:nvSpPr>
        <p:spPr>
          <a:xfrm>
            <a:off x="418012" y="39188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네비게이션 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1389091-35C6-3C05-4E97-73B35155399F}"/>
              </a:ext>
            </a:extLst>
          </p:cNvPr>
          <p:cNvCxnSpPr/>
          <p:nvPr/>
        </p:nvCxnSpPr>
        <p:spPr>
          <a:xfrm>
            <a:off x="535578" y="876832"/>
            <a:ext cx="101237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2D934E6-D07F-C56D-E8D9-10E9DC0BF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81" y="4007614"/>
            <a:ext cx="9201150" cy="58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B1BB8C-80DA-4A9C-18DF-8614EFCDB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12" y="4804005"/>
            <a:ext cx="5203876" cy="600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6F2325-8E78-831E-503D-C870372BF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12" y="1022834"/>
            <a:ext cx="9231013" cy="1190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ABE8CD-972E-0043-DAD5-C6AEE1D9D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2" y="2437469"/>
            <a:ext cx="924054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5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71</Words>
  <Application>Microsoft Office PowerPoint</Application>
  <PresentationFormat>와이드스크린</PresentationFormat>
  <Paragraphs>31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건 이</dc:creator>
  <cp:lastModifiedBy>건 이</cp:lastModifiedBy>
  <cp:revision>5</cp:revision>
  <dcterms:created xsi:type="dcterms:W3CDTF">2023-11-27T11:42:47Z</dcterms:created>
  <dcterms:modified xsi:type="dcterms:W3CDTF">2023-11-29T12:43:06Z</dcterms:modified>
</cp:coreProperties>
</file>